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7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0015C1-8FB3-49D4-8A18-B2505CF3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7459" y="1623705"/>
            <a:ext cx="5376334" cy="1541166"/>
          </a:xfrm>
        </p:spPr>
        <p:txBody>
          <a:bodyPr>
            <a:normAutofit fontScale="90000"/>
          </a:bodyPr>
          <a:lstStyle/>
          <a:p>
            <a:r>
              <a:rPr lang="en-US" sz="3100" b="0" i="0" dirty="0">
                <a:effectLst/>
                <a:latin typeface="Arial" panose="020B0604020202020204" pitchFamily="34" charset="0"/>
              </a:rPr>
              <a:t>Robot design challenge 5: Forklift with manipulator</a:t>
            </a:r>
            <a:br>
              <a:rPr lang="en-US" sz="3100" b="0" i="0" dirty="0">
                <a:effectLst/>
                <a:latin typeface="Arial" panose="020B0604020202020204" pitchFamily="34" charset="0"/>
              </a:rPr>
            </a:br>
            <a:r>
              <a:rPr lang="en-US" sz="3100" b="0" i="0" dirty="0">
                <a:effectLst/>
                <a:latin typeface="Arial" panose="020B0604020202020204" pitchFamily="34" charset="0"/>
              </a:rPr>
              <a:t>CDR</a:t>
            </a:r>
            <a:endParaRPr lang="en-US" sz="31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50386EC-0392-4939-9126-4B03EAD5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614" y="3119817"/>
            <a:ext cx="5376333" cy="1655762"/>
          </a:xfrm>
        </p:spPr>
        <p:txBody>
          <a:bodyPr>
            <a:normAutofit/>
          </a:bodyPr>
          <a:lstStyle/>
          <a:p>
            <a:r>
              <a:rPr lang="nn-NO" sz="1800" dirty="0" err="1"/>
              <a:t>GRUPPe</a:t>
            </a:r>
            <a:r>
              <a:rPr lang="nn-NO" sz="1800" dirty="0"/>
              <a:t> 3</a:t>
            </a:r>
          </a:p>
          <a:p>
            <a:r>
              <a:rPr lang="nn-NO" sz="1800" dirty="0"/>
              <a:t>Martin e. </a:t>
            </a:r>
            <a:r>
              <a:rPr lang="nn-NO" sz="1800" dirty="0" err="1"/>
              <a:t>dyrøy</a:t>
            </a:r>
            <a:r>
              <a:rPr lang="nn-NO" sz="1800" dirty="0"/>
              <a:t>                       Anders ø. bjørk</a:t>
            </a:r>
          </a:p>
          <a:p>
            <a:r>
              <a:rPr lang="nn-NO" sz="1800" dirty="0"/>
              <a:t>Janneck b. </a:t>
            </a:r>
            <a:r>
              <a:rPr lang="nn-NO" sz="1800" dirty="0" err="1"/>
              <a:t>stenberg</a:t>
            </a:r>
            <a:r>
              <a:rPr lang="nn-NO" sz="1800" dirty="0"/>
              <a:t>                Mikal o. noss   </a:t>
            </a:r>
          </a:p>
        </p:txBody>
      </p:sp>
      <p:pic>
        <p:nvPicPr>
          <p:cNvPr id="4" name="utviklet_forklift_robot">
            <a:hlinkClick r:id="" action="ppaction://media"/>
            <a:extLst>
              <a:ext uri="{FF2B5EF4-FFF2-40B4-BE49-F238E27FC236}">
                <a16:creationId xmlns:a16="http://schemas.microsoft.com/office/drawing/2014/main" id="{A53423AC-2880-4AFC-B9B7-3268469F7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944" y="1577699"/>
            <a:ext cx="5659148" cy="308423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52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oom_0">
            <a:hlinkClick r:id="" action="ppaction://media"/>
            <a:extLst>
              <a:ext uri="{FF2B5EF4-FFF2-40B4-BE49-F238E27FC236}">
                <a16:creationId xmlns:a16="http://schemas.microsoft.com/office/drawing/2014/main" id="{C65192B0-0C56-4331-B5A9-7DF3344414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000" end="98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0581" y="1083922"/>
            <a:ext cx="6261468" cy="4508698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80BE14D3-413F-4B1B-AA75-D8FC4DD8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45" y="1083922"/>
            <a:ext cx="5105636" cy="4508698"/>
          </a:xfrm>
          <a:prstGeom prst="rect">
            <a:avLst/>
          </a:prstGeom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0A06F491-7B59-4E34-840D-729C3206B54B}"/>
              </a:ext>
            </a:extLst>
          </p:cNvPr>
          <p:cNvSpPr txBox="1"/>
          <p:nvPr/>
        </p:nvSpPr>
        <p:spPr>
          <a:xfrm>
            <a:off x="1380162" y="352427"/>
            <a:ext cx="4715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400" dirty="0"/>
              <a:t>Mobil Robot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84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74001F5C-E3BD-43D5-AD7A-45D479C6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18" y="234648"/>
            <a:ext cx="2582064" cy="5725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nb-NO" dirty="0" err="1"/>
              <a:t>ForkliftARM</a:t>
            </a:r>
            <a:r>
              <a:rPr lang="nb-NO" dirty="0"/>
              <a:t> </a:t>
            </a:r>
            <a:endParaRPr lang="en-US" dirty="0"/>
          </a:p>
        </p:txBody>
      </p:sp>
      <p:pic>
        <p:nvPicPr>
          <p:cNvPr id="7" name="Figure 1 2020-11-10 14-43-50">
            <a:hlinkClick r:id="" action="ppaction://media"/>
            <a:extLst>
              <a:ext uri="{FF2B5EF4-FFF2-40B4-BE49-F238E27FC236}">
                <a16:creationId xmlns:a16="http://schemas.microsoft.com/office/drawing/2014/main" id="{C784025A-ABE3-4067-8D12-C791D4F6CF25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 rotWithShape="1">
          <a:blip r:embed="rId6"/>
          <a:srcRect l="9261" t="11833" r="12556"/>
          <a:stretch>
            <a:fillRect/>
          </a:stretch>
        </p:blipFill>
        <p:spPr>
          <a:xfrm>
            <a:off x="6318355" y="371473"/>
            <a:ext cx="5621232" cy="50514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B3124F-314E-4731-9D00-CD7DE42D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087438"/>
            <a:ext cx="5619623" cy="16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49BF5A-EE6F-4E09-9BD9-801F5F6E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69553"/>
            <a:ext cx="4841981" cy="14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3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4599D44F5C2DB429660F67255B20128" ma:contentTypeVersion="2" ma:contentTypeDescription="Opprett et nytt dokument." ma:contentTypeScope="" ma:versionID="ef46920e9024041fb2ddde9e3d317913">
  <xsd:schema xmlns:xsd="http://www.w3.org/2001/XMLSchema" xmlns:xs="http://www.w3.org/2001/XMLSchema" xmlns:p="http://schemas.microsoft.com/office/2006/metadata/properties" xmlns:ns2="e133a2c5-3956-4da3-921f-f9ce0c60e31e" targetNamespace="http://schemas.microsoft.com/office/2006/metadata/properties" ma:root="true" ma:fieldsID="00be4680c681ff2236c874681358ea46" ns2:_="">
    <xsd:import namespace="e133a2c5-3956-4da3-921f-f9ce0c60e3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3a2c5-3956-4da3-921f-f9ce0c60e3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4FC5AE-5EB7-4836-ACEC-EF9D75E91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0FD1CB-F5F7-4F16-B84A-F8499651567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133a2c5-3956-4da3-921f-f9ce0c60e31e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E595416-1C5B-42EB-AF48-CAC167271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3a2c5-3956-4da3-921f-f9ce0c60e3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31</Words>
  <Application>Microsoft Office PowerPoint</Application>
  <PresentationFormat>Widescreen</PresentationFormat>
  <Paragraphs>6</Paragraphs>
  <Slides>3</Slides>
  <Notes>0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4" baseType="lpstr">
      <vt:lpstr>Krets</vt:lpstr>
      <vt:lpstr>Robot design challenge 5: Forklift with manipulator CDR</vt:lpstr>
      <vt:lpstr>PowerPoint-presentasjon</vt:lpstr>
      <vt:lpstr>ForkliftARM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design challenge 5: Forklift with manipulator CDR</dc:title>
  <dc:creator>Martin Dyrøy</dc:creator>
  <cp:lastModifiedBy>Anders Ødegård Bjørk</cp:lastModifiedBy>
  <cp:revision>4</cp:revision>
  <dcterms:created xsi:type="dcterms:W3CDTF">2020-11-10T19:06:20Z</dcterms:created>
  <dcterms:modified xsi:type="dcterms:W3CDTF">2020-11-22T18:54:32Z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0x01010024599D44F5C2DB429660F67255B20128</vt:lpwstr>
  </property>
</Properties>
</file>